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71" r:id="rId7"/>
    <p:sldId id="260" r:id="rId8"/>
    <p:sldId id="272" r:id="rId9"/>
    <p:sldId id="261" r:id="rId10"/>
    <p:sldId id="262" r:id="rId11"/>
    <p:sldId id="277" r:id="rId12"/>
    <p:sldId id="263" r:id="rId13"/>
    <p:sldId id="276" r:id="rId14"/>
    <p:sldId id="264" r:id="rId15"/>
    <p:sldId id="265" r:id="rId16"/>
    <p:sldId id="275" r:id="rId17"/>
    <p:sldId id="266" r:id="rId18"/>
    <p:sldId id="274" r:id="rId19"/>
    <p:sldId id="267" r:id="rId20"/>
    <p:sldId id="273" r:id="rId21"/>
    <p:sldId id="268" r:id="rId22"/>
    <p:sldId id="269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9927-B5AC-4075-9CEB-6F71364179E5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CE13-7877-48ED-9363-2E37BE04B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7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9927-B5AC-4075-9CEB-6F71364179E5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CE13-7877-48ED-9363-2E37BE04B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6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9927-B5AC-4075-9CEB-6F71364179E5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CE13-7877-48ED-9363-2E37BE04B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9927-B5AC-4075-9CEB-6F71364179E5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CE13-7877-48ED-9363-2E37BE04B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9927-B5AC-4075-9CEB-6F71364179E5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CE13-7877-48ED-9363-2E37BE04B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0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9927-B5AC-4075-9CEB-6F71364179E5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CE13-7877-48ED-9363-2E37BE04B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0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9927-B5AC-4075-9CEB-6F71364179E5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CE13-7877-48ED-9363-2E37BE04B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5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9927-B5AC-4075-9CEB-6F71364179E5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CE13-7877-48ED-9363-2E37BE04B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1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9927-B5AC-4075-9CEB-6F71364179E5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CE13-7877-48ED-9363-2E37BE04B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0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9927-B5AC-4075-9CEB-6F71364179E5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CE13-7877-48ED-9363-2E37BE04B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4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9927-B5AC-4075-9CEB-6F71364179E5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CE13-7877-48ED-9363-2E37BE04B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2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99927-B5AC-4075-9CEB-6F71364179E5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6CE13-7877-48ED-9363-2E37BE04B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Facism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Authoritarian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Authoritarian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53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IV.  The Great Crash and Latin American Response</a:t>
            </a:r>
          </a:p>
          <a:p>
            <a:r>
              <a:rPr lang="en-US" dirty="0" smtClean="0"/>
              <a:t>Economic dependency and weak liberal regimes affected the economy</a:t>
            </a:r>
          </a:p>
          <a:p>
            <a:r>
              <a:rPr lang="en-US" dirty="0" smtClean="0"/>
              <a:t>Conservatives back corporatism</a:t>
            </a:r>
          </a:p>
          <a:p>
            <a:pPr lvl="1"/>
            <a:r>
              <a:rPr lang="en-US" dirty="0" smtClean="0"/>
              <a:t>State mediates interests of diff social groups</a:t>
            </a:r>
          </a:p>
          <a:p>
            <a:r>
              <a:rPr lang="en-US" dirty="0" err="1" smtClean="0"/>
              <a:t>Lazaro</a:t>
            </a:r>
            <a:r>
              <a:rPr lang="en-US" dirty="0" smtClean="0"/>
              <a:t> Cardenas</a:t>
            </a:r>
          </a:p>
          <a:p>
            <a:pPr lvl="1"/>
            <a:r>
              <a:rPr lang="en-US" dirty="0" smtClean="0"/>
              <a:t>Mexico</a:t>
            </a:r>
          </a:p>
          <a:p>
            <a:pPr lvl="1"/>
            <a:r>
              <a:rPr lang="en-US" dirty="0" smtClean="0"/>
              <a:t>Land </a:t>
            </a:r>
            <a:r>
              <a:rPr lang="en-US" dirty="0" smtClean="0"/>
              <a:t>reform </a:t>
            </a:r>
          </a:p>
          <a:p>
            <a:pPr lvl="1"/>
            <a:r>
              <a:rPr lang="en-US" dirty="0" smtClean="0"/>
              <a:t>Most successful example of new political regime in 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Lazaro Cardenas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3505685" cy="4724399"/>
          </a:xfrm>
        </p:spPr>
      </p:pic>
    </p:spTree>
    <p:extLst>
      <p:ext uri="{BB962C8B-B14F-4D97-AF65-F5344CB8AC3E}">
        <p14:creationId xmlns:p14="http://schemas.microsoft.com/office/powerpoint/2010/main" val="2841698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Authoritarian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AutoNum type="romanUcPeriod" startAt="5"/>
            </a:pPr>
            <a:r>
              <a:rPr lang="en-US" dirty="0" smtClean="0"/>
              <a:t>The Vargas Regime in Brazil</a:t>
            </a:r>
          </a:p>
          <a:p>
            <a:r>
              <a:rPr lang="en-US" dirty="0" smtClean="0"/>
              <a:t>A short civil war started in 1929 and </a:t>
            </a:r>
            <a:r>
              <a:rPr lang="en-US" dirty="0" err="1" smtClean="0"/>
              <a:t>Getulio</a:t>
            </a:r>
            <a:r>
              <a:rPr lang="en-US" dirty="0" smtClean="0"/>
              <a:t> Vargas emerges as the new president</a:t>
            </a:r>
          </a:p>
          <a:p>
            <a:r>
              <a:rPr lang="en-US" dirty="0" smtClean="0"/>
              <a:t>Vargas promised liberal reforms and to end corruption</a:t>
            </a:r>
          </a:p>
          <a:p>
            <a:r>
              <a:rPr lang="en-US" dirty="0" smtClean="0"/>
              <a:t>1937 a new constitution was implemented based on Mussolini’s Italy</a:t>
            </a:r>
          </a:p>
          <a:p>
            <a:pPr lvl="1"/>
            <a:r>
              <a:rPr lang="en-US" dirty="0" smtClean="0"/>
              <a:t>Used authoritarianism, economic reforms, immigration limited, and eliminated opposition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Getulio</a:t>
            </a:r>
            <a:r>
              <a:rPr lang="en-US" dirty="0" smtClean="0"/>
              <a:t> Vargas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38" y="1600200"/>
            <a:ext cx="3007723" cy="4525963"/>
          </a:xfrm>
        </p:spPr>
      </p:pic>
    </p:spTree>
    <p:extLst>
      <p:ext uri="{BB962C8B-B14F-4D97-AF65-F5344CB8AC3E}">
        <p14:creationId xmlns:p14="http://schemas.microsoft.com/office/powerpoint/2010/main" val="1599591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Authoritarian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Joined Allies during WWII, supplied US bases, and sent troops to fight the Axis power in Italy</a:t>
            </a:r>
          </a:p>
          <a:p>
            <a:pPr lvl="1"/>
            <a:r>
              <a:rPr lang="en-US" dirty="0" smtClean="0"/>
              <a:t>In return for help they received arms, financial support, and trade advantages</a:t>
            </a:r>
          </a:p>
          <a:p>
            <a:r>
              <a:rPr lang="en-US" dirty="0" smtClean="0"/>
              <a:t>Vargas commits suicide in 1954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Authoritarian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VI.  Argentina:  Populism, Peron, and the Military</a:t>
            </a:r>
          </a:p>
          <a:p>
            <a:r>
              <a:rPr lang="en-US" dirty="0" smtClean="0"/>
              <a:t>Argentina was a dependent nation</a:t>
            </a:r>
          </a:p>
          <a:p>
            <a:r>
              <a:rPr lang="en-US" dirty="0" smtClean="0"/>
              <a:t>Juan Peron</a:t>
            </a:r>
          </a:p>
          <a:p>
            <a:pPr lvl="1"/>
            <a:r>
              <a:rPr lang="en-US" dirty="0" smtClean="0"/>
              <a:t>Used Nationalism &amp; Populism</a:t>
            </a:r>
          </a:p>
          <a:p>
            <a:pPr lvl="1"/>
            <a:r>
              <a:rPr lang="en-US" dirty="0" smtClean="0"/>
              <a:t>Supported by lower classes</a:t>
            </a:r>
          </a:p>
          <a:p>
            <a:pPr lvl="1"/>
            <a:r>
              <a:rPr lang="en-US" dirty="0" smtClean="0"/>
              <a:t>supported the Axis in WWII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Juan Peron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02" y="1600200"/>
            <a:ext cx="3426596" cy="4525963"/>
          </a:xfrm>
        </p:spPr>
      </p:pic>
    </p:spTree>
    <p:extLst>
      <p:ext uri="{BB962C8B-B14F-4D97-AF65-F5344CB8AC3E}">
        <p14:creationId xmlns:p14="http://schemas.microsoft.com/office/powerpoint/2010/main" val="1634706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Authoritarian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VII.  The Militarization of Japan</a:t>
            </a:r>
          </a:p>
          <a:p>
            <a:r>
              <a:rPr lang="en-US" dirty="0" smtClean="0"/>
              <a:t>Authoritarian military took over Japan</a:t>
            </a:r>
          </a:p>
          <a:p>
            <a:r>
              <a:rPr lang="en-US" dirty="0" smtClean="0"/>
              <a:t>Nationalism </a:t>
            </a:r>
            <a:r>
              <a:rPr lang="en-US" dirty="0" err="1" smtClean="0"/>
              <a:t>prevelant</a:t>
            </a:r>
            <a:endParaRPr lang="en-US" dirty="0" smtClean="0"/>
          </a:p>
          <a:p>
            <a:r>
              <a:rPr lang="en-US" dirty="0" smtClean="0"/>
              <a:t>General </a:t>
            </a:r>
            <a:r>
              <a:rPr lang="en-US" dirty="0" err="1" smtClean="0"/>
              <a:t>Tojo</a:t>
            </a:r>
            <a:r>
              <a:rPr lang="en-US" dirty="0" smtClean="0"/>
              <a:t> Hideki led a military coup</a:t>
            </a:r>
          </a:p>
          <a:p>
            <a:pPr lvl="1"/>
            <a:r>
              <a:rPr lang="en-US" dirty="0" smtClean="0"/>
              <a:t>Military suspended  civilian policies</a:t>
            </a:r>
          </a:p>
          <a:p>
            <a:r>
              <a:rPr lang="en-US" dirty="0" smtClean="0"/>
              <a:t>1937 – Japan goes to war with China</a:t>
            </a:r>
          </a:p>
          <a:p>
            <a:r>
              <a:rPr lang="en-US" dirty="0" smtClean="0"/>
              <a:t>1938 – Japan controls Manchuria, Korea, and Taiwan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50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Tojo</a:t>
            </a:r>
            <a:r>
              <a:rPr lang="en-US" dirty="0" smtClean="0"/>
              <a:t> Hideki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22278"/>
            <a:ext cx="3544108" cy="4526122"/>
          </a:xfrm>
        </p:spPr>
      </p:pic>
    </p:spTree>
    <p:extLst>
      <p:ext uri="{BB962C8B-B14F-4D97-AF65-F5344CB8AC3E}">
        <p14:creationId xmlns:p14="http://schemas.microsoft.com/office/powerpoint/2010/main" val="460222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Authoritarian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VIII.  Stalinism in the Soviet Union</a:t>
            </a:r>
          </a:p>
          <a:p>
            <a:r>
              <a:rPr lang="en-US" dirty="0" smtClean="0"/>
              <a:t>Stalin wanted to make the USSR a fully industrial society </a:t>
            </a:r>
          </a:p>
          <a:p>
            <a:pPr lvl="1"/>
            <a:r>
              <a:rPr lang="en-US" dirty="0" smtClean="0"/>
              <a:t>Planned to do it with full state control</a:t>
            </a:r>
          </a:p>
          <a:p>
            <a:pPr lvl="1"/>
            <a:r>
              <a:rPr lang="en-US" dirty="0" smtClean="0"/>
              <a:t>No private/individual ownership  of producing property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Authoritarian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I.  The Rise of Nazism</a:t>
            </a:r>
          </a:p>
          <a:p>
            <a:r>
              <a:rPr lang="en-US" dirty="0" smtClean="0"/>
              <a:t>The Great Depression and punishments from the Treaty of Versailles led to a fascist regime in Germany</a:t>
            </a:r>
          </a:p>
          <a:p>
            <a:r>
              <a:rPr lang="en-US" dirty="0" smtClean="0"/>
              <a:t>Fascists attacked corruption, weak parliaments, and Western capitalism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Stalin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23" y="1600200"/>
            <a:ext cx="3348153" cy="4525963"/>
          </a:xfrm>
        </p:spPr>
      </p:pic>
    </p:spTree>
    <p:extLst>
      <p:ext uri="{BB962C8B-B14F-4D97-AF65-F5344CB8AC3E}">
        <p14:creationId xmlns:p14="http://schemas.microsoft.com/office/powerpoint/2010/main" val="1636343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Authoritarian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Stalin’s economic policies included:</a:t>
            </a:r>
          </a:p>
          <a:p>
            <a:r>
              <a:rPr lang="en-US" dirty="0" smtClean="0"/>
              <a:t>Collectivization</a:t>
            </a:r>
          </a:p>
          <a:p>
            <a:r>
              <a:rPr lang="en-US" dirty="0" smtClean="0"/>
              <a:t>Mechanization of agriculture</a:t>
            </a:r>
          </a:p>
          <a:p>
            <a:r>
              <a:rPr lang="en-US" dirty="0" smtClean="0"/>
              <a:t>Five-Year Plans</a:t>
            </a:r>
          </a:p>
          <a:p>
            <a:pPr lvl="1"/>
            <a:r>
              <a:rPr lang="en-US" dirty="0" smtClean="0"/>
              <a:t>Industrialization of USSR using factories for metallurgy, mining, and electric power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007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Authoritarian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IX. Totalitarian Rule</a:t>
            </a:r>
          </a:p>
          <a:p>
            <a:r>
              <a:rPr lang="en-US" dirty="0" smtClean="0"/>
              <a:t>Stalinism instituted new controls over intellectual  life.</a:t>
            </a:r>
          </a:p>
          <a:p>
            <a:r>
              <a:rPr lang="en-US" dirty="0" smtClean="0"/>
              <a:t>Socialist realism was dominant in </a:t>
            </a:r>
            <a:r>
              <a:rPr lang="en-US" dirty="0" err="1" smtClean="0"/>
              <a:t>schoools</a:t>
            </a:r>
            <a:endParaRPr lang="en-US" dirty="0" smtClean="0"/>
          </a:p>
          <a:p>
            <a:r>
              <a:rPr lang="en-US" dirty="0" smtClean="0"/>
              <a:t>Science was controlled</a:t>
            </a:r>
          </a:p>
          <a:p>
            <a:pPr lvl="1"/>
            <a:r>
              <a:rPr lang="en-US" dirty="0" smtClean="0"/>
              <a:t>No free scientific inquiry</a:t>
            </a:r>
          </a:p>
          <a:p>
            <a:r>
              <a:rPr lang="en-US" dirty="0" smtClean="0"/>
              <a:t>Politburo – executive committee</a:t>
            </a:r>
          </a:p>
          <a:p>
            <a:r>
              <a:rPr lang="en-US" smtClean="0"/>
              <a:t>Used terror tactics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"/>
            <a:ext cx="5790358" cy="8327023"/>
          </a:xfrm>
        </p:spPr>
      </p:pic>
    </p:spTree>
    <p:extLst>
      <p:ext uri="{BB962C8B-B14F-4D97-AF65-F5344CB8AC3E}">
        <p14:creationId xmlns:p14="http://schemas.microsoft.com/office/powerpoint/2010/main" val="69392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Authoritarian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Adolf Hitler</a:t>
            </a:r>
          </a:p>
          <a:p>
            <a:pPr lvl="1"/>
            <a:r>
              <a:rPr lang="en-US" dirty="0" smtClean="0"/>
              <a:t>National Socialist Party or Nazi regime</a:t>
            </a:r>
          </a:p>
          <a:p>
            <a:pPr lvl="2"/>
            <a:r>
              <a:rPr lang="en-US" dirty="0" smtClean="0"/>
              <a:t>Led by Adolf Hitler</a:t>
            </a:r>
          </a:p>
          <a:p>
            <a:pPr lvl="2"/>
            <a:r>
              <a:rPr lang="en-US" dirty="0" smtClean="0"/>
              <a:t>Won </a:t>
            </a:r>
            <a:r>
              <a:rPr lang="en-US" dirty="0" smtClean="0"/>
              <a:t>power in the 1932 election</a:t>
            </a:r>
          </a:p>
          <a:p>
            <a:pPr lvl="2"/>
            <a:r>
              <a:rPr lang="en-US" dirty="0" smtClean="0"/>
              <a:t>Takes power in 1933</a:t>
            </a:r>
          </a:p>
          <a:p>
            <a:pPr lvl="1"/>
            <a:r>
              <a:rPr lang="en-US" dirty="0" smtClean="0"/>
              <a:t>Anti-Semitic</a:t>
            </a:r>
          </a:p>
          <a:p>
            <a:pPr lvl="2"/>
            <a:r>
              <a:rPr lang="en-US" dirty="0" smtClean="0"/>
              <a:t>Blamed Jews for personal and national misfortunes</a:t>
            </a:r>
          </a:p>
          <a:p>
            <a:pPr lvl="1"/>
            <a:r>
              <a:rPr lang="en-US" dirty="0" smtClean="0"/>
              <a:t>Ruled a totalitarian state</a:t>
            </a:r>
          </a:p>
          <a:p>
            <a:pPr lvl="2"/>
            <a:r>
              <a:rPr lang="en-US" dirty="0" smtClean="0"/>
              <a:t>Uses direct control over all activities of its subjects</a:t>
            </a:r>
          </a:p>
          <a:p>
            <a:pPr lvl="2"/>
            <a:r>
              <a:rPr lang="en-US" dirty="0" smtClean="0"/>
              <a:t>Gestapo – secret police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Hitler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2988091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52" y="2743200"/>
            <a:ext cx="4998719" cy="26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5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Authoritarian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II.  The Spread of Fascism and the Spanish Civil War</a:t>
            </a:r>
          </a:p>
          <a:p>
            <a:r>
              <a:rPr lang="en-US" dirty="0" smtClean="0"/>
              <a:t>Fascist movements in Hungary, Romania, and Austria (Hitler claims Austria)</a:t>
            </a:r>
          </a:p>
          <a:p>
            <a:r>
              <a:rPr lang="en-US" dirty="0" smtClean="0"/>
              <a:t>Italy – Benito Mussolini</a:t>
            </a:r>
          </a:p>
          <a:p>
            <a:pPr lvl="1"/>
            <a:r>
              <a:rPr lang="en-US" dirty="0" smtClean="0"/>
              <a:t>Attacked Ethiopia</a:t>
            </a:r>
          </a:p>
          <a:p>
            <a:pPr lvl="1"/>
            <a:r>
              <a:rPr lang="en-US" dirty="0" smtClean="0"/>
              <a:t>Condemned by the League of Nations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Benito Mussolini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26" y="1752600"/>
            <a:ext cx="2952750" cy="4650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92" y="1752600"/>
            <a:ext cx="2978995" cy="46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9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Authoritarian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Spanish Civil War 1936</a:t>
            </a:r>
          </a:p>
          <a:p>
            <a:pPr lvl="1"/>
            <a:r>
              <a:rPr lang="en-US" dirty="0" smtClean="0"/>
              <a:t>General Francisco Franco</a:t>
            </a:r>
          </a:p>
          <a:p>
            <a:pPr lvl="2"/>
            <a:r>
              <a:rPr lang="en-US" dirty="0" smtClean="0"/>
              <a:t>Backed by the </a:t>
            </a:r>
            <a:r>
              <a:rPr lang="en-US" dirty="0" err="1" smtClean="0"/>
              <a:t>Falange</a:t>
            </a:r>
            <a:r>
              <a:rPr lang="en-US" dirty="0" smtClean="0"/>
              <a:t> (fascist party), landowners, and the church, Germany, &amp; Italy</a:t>
            </a:r>
          </a:p>
          <a:p>
            <a:r>
              <a:rPr lang="en-US" dirty="0" smtClean="0"/>
              <a:t>Republican forces </a:t>
            </a:r>
            <a:endParaRPr lang="en-US" dirty="0"/>
          </a:p>
          <a:p>
            <a:pPr lvl="1"/>
            <a:r>
              <a:rPr lang="en-US" dirty="0" smtClean="0"/>
              <a:t>Supported by peasants and workers </a:t>
            </a:r>
          </a:p>
          <a:p>
            <a:r>
              <a:rPr lang="en-US" dirty="0" smtClean="0"/>
              <a:t>Communism and Anarchist movements involved too</a:t>
            </a:r>
          </a:p>
          <a:p>
            <a:r>
              <a:rPr lang="en-US" dirty="0" smtClean="0"/>
              <a:t>The Germans and Italians bombed Spain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Francisco Franco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59" y="1600200"/>
            <a:ext cx="3570481" cy="4525963"/>
          </a:xfrm>
        </p:spPr>
      </p:pic>
    </p:spTree>
    <p:extLst>
      <p:ext uri="{BB962C8B-B14F-4D97-AF65-F5344CB8AC3E}">
        <p14:creationId xmlns:p14="http://schemas.microsoft.com/office/powerpoint/2010/main" val="57026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Authoritarian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III.  Economic and Political Changes in Latin America</a:t>
            </a:r>
          </a:p>
          <a:p>
            <a:r>
              <a:rPr lang="en-US" dirty="0" smtClean="0"/>
              <a:t>1920’s – 1930’s Liberalism becomes limited</a:t>
            </a:r>
          </a:p>
          <a:p>
            <a:r>
              <a:rPr lang="en-US" dirty="0" smtClean="0"/>
              <a:t>Mostly oligarchies and military power</a:t>
            </a:r>
          </a:p>
          <a:p>
            <a:r>
              <a:rPr lang="en-US" dirty="0" smtClean="0"/>
              <a:t>Communism and socialism spread after the Russian Revolution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538</Words>
  <Application>Microsoft Office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Facism </vt:lpstr>
      <vt:lpstr>The Authoritarian Response</vt:lpstr>
      <vt:lpstr>The Authoritarian Response</vt:lpstr>
      <vt:lpstr>Adolf Hitler</vt:lpstr>
      <vt:lpstr>The Authoritarian Response</vt:lpstr>
      <vt:lpstr>Benito Mussolini</vt:lpstr>
      <vt:lpstr>The Authoritarian Response</vt:lpstr>
      <vt:lpstr>Francisco Franco</vt:lpstr>
      <vt:lpstr>The Authoritarian Response</vt:lpstr>
      <vt:lpstr>The Authoritarian Response</vt:lpstr>
      <vt:lpstr>Lazaro Cardenas</vt:lpstr>
      <vt:lpstr>The Authoritarian Response</vt:lpstr>
      <vt:lpstr>Getulio Vargas</vt:lpstr>
      <vt:lpstr>The Authoritarian Response</vt:lpstr>
      <vt:lpstr>The Authoritarian Response</vt:lpstr>
      <vt:lpstr>Juan Peron</vt:lpstr>
      <vt:lpstr>The Authoritarian Response</vt:lpstr>
      <vt:lpstr>Tojo Hideki</vt:lpstr>
      <vt:lpstr>The Authoritarian Response</vt:lpstr>
      <vt:lpstr>Joseph Stalin</vt:lpstr>
      <vt:lpstr>The Authoritarian Response</vt:lpstr>
      <vt:lpstr>The Authoritarian Response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29</dc:title>
  <dc:creator>install</dc:creator>
  <cp:lastModifiedBy>Kimberly Forrester</cp:lastModifiedBy>
  <cp:revision>15</cp:revision>
  <dcterms:created xsi:type="dcterms:W3CDTF">2013-03-20T15:54:46Z</dcterms:created>
  <dcterms:modified xsi:type="dcterms:W3CDTF">2019-05-30T15:34:41Z</dcterms:modified>
</cp:coreProperties>
</file>