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278" r:id="rId13"/>
    <p:sldId id="264" r:id="rId14"/>
    <p:sldId id="279" r:id="rId15"/>
    <p:sldId id="265" r:id="rId16"/>
    <p:sldId id="281" r:id="rId17"/>
    <p:sldId id="280" r:id="rId18"/>
    <p:sldId id="266" r:id="rId19"/>
    <p:sldId id="283" r:id="rId20"/>
    <p:sldId id="282" r:id="rId21"/>
    <p:sldId id="284" r:id="rId22"/>
    <p:sldId id="267" r:id="rId23"/>
    <p:sldId id="268" r:id="rId24"/>
    <p:sldId id="269" r:id="rId25"/>
    <p:sldId id="270" r:id="rId26"/>
    <p:sldId id="285" r:id="rId27"/>
    <p:sldId id="273" r:id="rId28"/>
    <p:sldId id="274" r:id="rId29"/>
    <p:sldId id="271" r:id="rId30"/>
    <p:sldId id="272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1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5A0B-8A12-414C-BBE9-8A8D89BAF9B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D2C6A-9A56-4141-9341-58F4E0CCD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5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2C6A-9A56-4141-9341-58F4E0CCDF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D2C6A-9A56-4141-9341-58F4E0CCDF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714C-55BD-49B6-8157-2749EE69638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F714C-55BD-49B6-8157-2749EE69638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5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8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5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4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2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4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87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5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2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2562-04EB-4195-BD18-6F208B23FA11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6C75-6960-4620-B5FD-D2DA41A3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7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890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Attempts at Peace after WW 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41148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Treaty </a:t>
            </a:r>
            <a:r>
              <a:rPr lang="en-US" sz="2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Versailles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an attempt to make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peace after World War I.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failed to keep the peace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a.  Too harsh, attempted to punish Germany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planted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seeds for a future war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b.  Germany and her allies had been treated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unfairly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would seek revenge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c.  Allies did not enforce it</a:t>
            </a:r>
          </a:p>
          <a:p>
            <a:pPr algn="l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Adolf </a:t>
            </a:r>
            <a:br>
              <a:rPr lang="en-US" sz="4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Adolph </a:t>
            </a: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Hitler</a:t>
            </a:r>
            <a:b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Hitler</a:t>
            </a:r>
            <a:r>
              <a:rPr lang="en-US" sz="49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dolf-hitl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9743" y="1447800"/>
            <a:ext cx="3741714" cy="4525963"/>
          </a:xfrm>
        </p:spPr>
      </p:pic>
    </p:spTree>
    <p:extLst>
      <p:ext uri="{BB962C8B-B14F-4D97-AF65-F5344CB8AC3E}">
        <p14:creationId xmlns:p14="http://schemas.microsoft.com/office/powerpoint/2010/main" val="5625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Hitler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– his party was the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Nazi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Party (National Socialist Party)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came to power by violence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intimidation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971800"/>
            <a:ext cx="3093720" cy="355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7" y="2590801"/>
            <a:ext cx="3128963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1922, he tried to overthrow 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government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 Munich.  It failed 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 arrested, tried and sent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jail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14600"/>
            <a:ext cx="7010400" cy="36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While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 jail 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wrote</a:t>
            </a: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Mien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Kampf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(My Struggle) –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outlined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conquest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987035"/>
            <a:ext cx="5791101" cy="326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01" y="2987035"/>
            <a:ext cx="3124398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4638"/>
            <a:ext cx="8077200" cy="58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ran for office and was appointed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Chancellor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71549"/>
            <a:ext cx="3505200" cy="3840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311" y="2135188"/>
            <a:ext cx="3543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Hitler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used his office to pass the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Enabling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 in 1933 – this gave him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unlimited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power for four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years. </a:t>
            </a:r>
            <a:endParaRPr lang="en-US" sz="3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Hitler ruled by decree – he made the laws not the legislature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>
                <a:latin typeface="Arial" pitchFamily="34" charset="0"/>
                <a:cs typeface="Arial" pitchFamily="34" charset="0"/>
              </a:rPr>
              <a:t>	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“Night of the Long Knives”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Hitler’s political opponents taken out and shot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895600"/>
            <a:ext cx="6934200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used this to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eliminate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 opponents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had the army swear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 oath of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allegiance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him.  </a:t>
            </a:r>
          </a:p>
          <a:p>
            <a:pPr marL="0" indent="0"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4" descr="oath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120" y="2849563"/>
            <a:ext cx="35814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20" y="2849563"/>
            <a:ext cx="3737172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gave him complete control and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 named </a:t>
            </a:r>
            <a:r>
              <a:rPr lang="en-US" sz="35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 </a:t>
            </a:r>
            <a:r>
              <a:rPr lang="en-US" sz="35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Fuhrur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The Leader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16163"/>
            <a:ext cx="3810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2.  	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The League of Nations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world organization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to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keep peace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Eliminate causes of war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b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Prevent war by disarmament and solve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     disputes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a peaceful way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League of Nations failed to keep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peace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a.  U.S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did not join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due to 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eir isolationist   	policy after WWI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b.no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army or other way 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enforce 	decisions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5.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These totalitarian government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denied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their people basic human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rights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Kristallnacht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the 	Nuremburg Laws were examples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this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Germany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Nuremburg Laws – Laws passed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by the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Nazis to take civil rights from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Jews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Kristallnacht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Nazi troops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attacked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Jewish homes, businesses,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and synagogues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Fascist Aggression Leads to War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Allies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do not try to stop them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1.	Germany, Italy and Japan committed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actions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aggression, each claiming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they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needed to </a:t>
            </a: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solve their economic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problems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077200" cy="400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latin typeface="Arial" pitchFamily="34" charset="0"/>
                <a:ea typeface="Calibri"/>
                <a:cs typeface="Arial" pitchFamily="34" charset="0"/>
              </a:rPr>
              <a:t>	a</a:t>
            </a:r>
            <a:r>
              <a:rPr lang="en-US" sz="3200" b="1" dirty="0">
                <a:latin typeface="Arial" pitchFamily="34" charset="0"/>
                <a:ea typeface="Calibri"/>
                <a:cs typeface="Arial" pitchFamily="34" charset="0"/>
              </a:rPr>
              <a:t>.  Germany – Europe  </a:t>
            </a:r>
            <a:r>
              <a:rPr lang="en-US" sz="3200" b="1" u="sng" dirty="0">
                <a:latin typeface="Arial" pitchFamily="34" charset="0"/>
                <a:ea typeface="Calibri"/>
                <a:cs typeface="Arial" pitchFamily="34" charset="0"/>
              </a:rPr>
              <a:t>Hitler </a:t>
            </a:r>
            <a:r>
              <a:rPr lang="en-US" sz="3200" b="1" dirty="0"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claimed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Germany needed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“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Lebensraum” Living Space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3200" b="1" dirty="0">
                <a:latin typeface="Arial" pitchFamily="34" charset="0"/>
                <a:ea typeface="Calibri"/>
                <a:cs typeface="Arial" pitchFamily="34" charset="0"/>
              </a:rPr>
              <a:t>	b.  Italy –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Africa and the Balkans</a:t>
            </a:r>
          </a:p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3200" b="1" dirty="0">
                <a:latin typeface="Arial" pitchFamily="34" charset="0"/>
                <a:ea typeface="Calibri"/>
                <a:cs typeface="Arial" pitchFamily="34" charset="0"/>
              </a:rPr>
              <a:t>	c.  Japan –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22818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Japan invaded China in 1937, Nanjing and other cities were overrun by the Japanese</a:t>
            </a:r>
          </a:p>
          <a:p>
            <a:endPara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Thousands of captured Chinese soldiers, women, and children were taken out and shot by the Japanese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40173"/>
            <a:ext cx="6629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	The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British and French followed 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policy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ppeasement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avoid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war - giving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 aggression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	keep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peace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	a.  1938 – Britain and France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allowed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Hitler to take over Czech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Sudetenland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avoid war –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	thought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Hitler would stop – Munich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Agreement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53440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8" y="90865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b.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March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1939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Hitler took over all of 	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Czechoslovakia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Britain and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France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pledged to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Poland if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Hitler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invaded</a:t>
            </a:r>
          </a:p>
        </p:txBody>
      </p:sp>
    </p:spTree>
    <p:extLst>
      <p:ext uri="{BB962C8B-B14F-4D97-AF65-F5344CB8AC3E}">
        <p14:creationId xmlns:p14="http://schemas.microsoft.com/office/powerpoint/2010/main" val="28759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421" y="457200"/>
            <a:ext cx="8077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	August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1939, -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	Aggression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Pact.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Russia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Germany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signed a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treaty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parts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a. They agreed not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go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war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against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other (public)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b.  They would divide Poland – Kept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Germany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fighting on two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fronts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Led </a:t>
            </a:r>
            <a:r>
              <a:rPr lang="en-US" sz="3200" b="1" u="sng" dirty="0">
                <a:latin typeface="Arial" pitchFamily="34" charset="0"/>
                <a:cs typeface="Arial" pitchFamily="34" charset="0"/>
              </a:rPr>
              <a:t>to war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3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  <a:ln w="762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World War II</a:t>
            </a:r>
            <a:b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1939 - 1945</a:t>
            </a:r>
            <a:endParaRPr lang="en-US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8486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World War began on September 3, 1939, with the German invasion of Poland.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733800"/>
            <a:ext cx="326136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3800"/>
            <a:ext cx="335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3.  	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Washington </a:t>
            </a:r>
            <a:r>
              <a:rPr lang="en-US" sz="3000" b="1" u="sng" dirty="0">
                <a:latin typeface="Arial" pitchFamily="34" charset="0"/>
                <a:cs typeface="Arial" pitchFamily="34" charset="0"/>
              </a:rPr>
              <a:t>Conference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(1921-22) –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	attempted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to limit the building of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warships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	eventually failed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because the Japanese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	ignored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it and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continued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to build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warships</a:t>
            </a:r>
          </a:p>
          <a:p>
            <a:pPr marL="0" indent="0"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 	</a:t>
            </a:r>
            <a:r>
              <a:rPr lang="en-US" sz="3000" b="1" u="sng" dirty="0">
                <a:latin typeface="Arial" pitchFamily="34" charset="0"/>
                <a:cs typeface="Arial" pitchFamily="34" charset="0"/>
              </a:rPr>
              <a:t>Locarno Pact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(1925) – Germany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and 	France agreed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that they would never go to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	war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again.</a:t>
            </a:r>
          </a:p>
          <a:p>
            <a:pPr marL="0" indent="0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Failed </a:t>
            </a:r>
            <a:r>
              <a:rPr lang="en-US" sz="3000" b="1" u="sng" dirty="0">
                <a:latin typeface="Arial" pitchFamily="34" charset="0"/>
                <a:cs typeface="Arial" pitchFamily="34" charset="0"/>
              </a:rPr>
              <a:t>because Hitler ignored it when he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came </a:t>
            </a:r>
            <a:r>
              <a:rPr lang="en-US" sz="3000" b="1" u="sng" dirty="0">
                <a:latin typeface="Arial" pitchFamily="34" charset="0"/>
                <a:cs typeface="Arial" pitchFamily="34" charset="0"/>
              </a:rPr>
              <a:t>to power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828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Blitzkrieg </a:t>
            </a:r>
            <a:r>
              <a:rPr lang="en-US" dirty="0">
                <a:latin typeface="Arial Black" pitchFamily="34" charset="0"/>
              </a:rPr>
              <a:t>– lightning war – quick movement of troops</a:t>
            </a:r>
            <a:br>
              <a:rPr lang="en-US" dirty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62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 Black" pitchFamily="34" charset="0"/>
              </a:rPr>
              <a:t>Sitzkrieg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>
                <a:latin typeface="Arial Black" pitchFamily="34" charset="0"/>
              </a:rPr>
              <a:t>– Phony war – period of non fighting  after the fall of </a:t>
            </a:r>
            <a:r>
              <a:rPr lang="en-US" sz="4000" dirty="0" smtClean="0">
                <a:latin typeface="Arial Black" pitchFamily="34" charset="0"/>
              </a:rPr>
              <a:t>Poland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7239000" cy="3200400"/>
          </a:xfrm>
        </p:spPr>
      </p:pic>
    </p:spTree>
    <p:extLst>
      <p:ext uri="{BB962C8B-B14F-4D97-AF65-F5344CB8AC3E}">
        <p14:creationId xmlns:p14="http://schemas.microsoft.com/office/powerpoint/2010/main" val="23496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 Black" pitchFamily="34" charset="0"/>
              </a:rPr>
              <a:t>By July of 1940, most of Europe was under German control or </a:t>
            </a:r>
            <a:r>
              <a:rPr lang="en-US" sz="4000" dirty="0" smtClean="0">
                <a:latin typeface="Arial Black" pitchFamily="34" charset="0"/>
              </a:rPr>
              <a:t>influence only Britain remained </a:t>
            </a:r>
            <a:r>
              <a:rPr lang="en-US" sz="4000" dirty="0">
                <a:latin typeface="Arial Black" pitchFamily="34" charset="0"/>
              </a:rPr>
              <a:t>free</a:t>
            </a:r>
            <a:br>
              <a:rPr lang="en-US" sz="4000" dirty="0">
                <a:latin typeface="Arial Black" pitchFamily="34" charset="0"/>
              </a:rPr>
            </a:b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Norway</a:t>
            </a:r>
          </a:p>
          <a:p>
            <a:r>
              <a:rPr lang="en-US" dirty="0" smtClean="0">
                <a:latin typeface="Arial Black" pitchFamily="34" charset="0"/>
              </a:rPr>
              <a:t>Denmark</a:t>
            </a:r>
          </a:p>
          <a:p>
            <a:r>
              <a:rPr lang="en-US" dirty="0" smtClean="0">
                <a:latin typeface="Arial Black" pitchFamily="34" charset="0"/>
              </a:rPr>
              <a:t>Belgium</a:t>
            </a:r>
          </a:p>
          <a:p>
            <a:r>
              <a:rPr lang="en-US" dirty="0" smtClean="0">
                <a:latin typeface="Arial Black" pitchFamily="34" charset="0"/>
              </a:rPr>
              <a:t>France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743200"/>
            <a:ext cx="240792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4572000"/>
            <a:ext cx="2407920" cy="16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During this time the Germans launched their </a:t>
            </a:r>
            <a:r>
              <a:rPr lang="en-US" b="1" dirty="0">
                <a:latin typeface="Arial Black" pitchFamily="34" charset="0"/>
              </a:rPr>
              <a:t>“</a:t>
            </a:r>
            <a:r>
              <a:rPr lang="en-US" b="1" u="sng" dirty="0">
                <a:latin typeface="Arial Black" pitchFamily="34" charset="0"/>
              </a:rPr>
              <a:t>Final Solution</a:t>
            </a:r>
            <a:r>
              <a:rPr lang="en-US" b="1" dirty="0">
                <a:latin typeface="Arial Black" pitchFamily="34" charset="0"/>
              </a:rPr>
              <a:t>”</a:t>
            </a:r>
            <a:r>
              <a:rPr lang="en-US" dirty="0">
                <a:latin typeface="Arial Black" pitchFamily="34" charset="0"/>
              </a:rPr>
              <a:t> to the Jewish 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The Holocaust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276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3276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 Black" pitchFamily="34" charset="0"/>
              </a:rPr>
              <a:t>June, 1941, Hitler </a:t>
            </a:r>
            <a:r>
              <a:rPr lang="en-US" dirty="0" smtClean="0">
                <a:latin typeface="Arial Black" pitchFamily="34" charset="0"/>
              </a:rPr>
              <a:t>invaded Russia hurt </a:t>
            </a:r>
            <a:r>
              <a:rPr lang="en-US" dirty="0">
                <a:latin typeface="Arial Black" pitchFamily="34" charset="0"/>
              </a:rPr>
              <a:t>his cause for two </a:t>
            </a:r>
            <a:r>
              <a:rPr lang="en-US" dirty="0" smtClean="0">
                <a:latin typeface="Arial Black" pitchFamily="34" charset="0"/>
              </a:rPr>
              <a:t>reasons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He </a:t>
            </a:r>
            <a:r>
              <a:rPr lang="en-US" dirty="0">
                <a:latin typeface="Arial Black" pitchFamily="34" charset="0"/>
              </a:rPr>
              <a:t>was fighting a war on two fronts in </a:t>
            </a:r>
            <a:r>
              <a:rPr lang="en-US" dirty="0" smtClean="0">
                <a:latin typeface="Arial Black" pitchFamily="34" charset="0"/>
              </a:rPr>
              <a:t>Europe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The </a:t>
            </a:r>
            <a:r>
              <a:rPr lang="en-US" dirty="0">
                <a:latin typeface="Arial Black" pitchFamily="34" charset="0"/>
              </a:rPr>
              <a:t>Japanese became more aggressive in the Pacific</a:t>
            </a:r>
            <a:br>
              <a:rPr lang="en-US" dirty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36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December 7, 1941 the Japanese Bombed Pearl Harbor</a:t>
            </a:r>
            <a:r>
              <a:rPr lang="en-US" sz="3600" dirty="0">
                <a:latin typeface="Arial Black" pitchFamily="34" charset="0"/>
              </a:rPr>
              <a:t/>
            </a:r>
            <a:br>
              <a:rPr lang="en-US" sz="3600" dirty="0">
                <a:latin typeface="Arial Black" pitchFamily="34" charset="0"/>
              </a:rPr>
            </a:br>
            <a:r>
              <a:rPr lang="en-US" sz="3600" dirty="0" smtClean="0">
                <a:latin typeface="Arial Black" pitchFamily="34" charset="0"/>
              </a:rPr>
              <a:t>The United States declared war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6999"/>
            <a:ext cx="3886200" cy="32094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9804"/>
            <a:ext cx="3678382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 Allies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2590800" cy="3962400"/>
          </a:xfrm>
        </p:spPr>
      </p:pic>
      <p:pic>
        <p:nvPicPr>
          <p:cNvPr id="5" name="Content Placeholder 3" descr="Stal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303714"/>
            <a:ext cx="2590800" cy="395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03714"/>
            <a:ext cx="2438400" cy="39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 Allies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Neville Chamberlain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British Prime Minister, he believed that Hitler could be appeased and trusted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keep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 word.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Winston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Churchill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The British Prime Minister, He swore Britain would never surrender.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 Allies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Franklin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Roosevelt (FDR)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U.S. President when WWII began</a:t>
            </a: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Harry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Truman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American President, he made the decision to drop the atomic bombs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Japan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Stalin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The leader of Communist Russia, his agreement with Hitler in 1939 paved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invasion of Poland.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 Allies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Chiang Kai-Shek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The leader of nationalist China, fought against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General Dwight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Eisenhower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The Supreme Allied Commander, he planned the D-Day invasion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1944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D-Day was the storming of Normandy by the US forces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5.  	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Pact of Paris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(1928) – most nations agreed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to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outlaw war as part of their foreign policy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Failed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because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ggressor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nations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ignored it</a:t>
            </a:r>
          </a:p>
          <a:p>
            <a:pPr marL="0" indent="0">
              <a:buNone/>
            </a:pP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Britain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, France, and the U.S.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would not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fight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to enforce it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Axis Powers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 descr="Toj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1571105"/>
            <a:ext cx="2362199" cy="4067695"/>
          </a:xfrm>
        </p:spPr>
      </p:pic>
      <p:pic>
        <p:nvPicPr>
          <p:cNvPr id="5" name="Content Placeholder 3" descr="adolf-hit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1" y="1571105"/>
            <a:ext cx="2971800" cy="4067695"/>
          </a:xfrm>
          <a:prstGeom prst="rect">
            <a:avLst/>
          </a:prstGeom>
        </p:spPr>
      </p:pic>
      <p:pic>
        <p:nvPicPr>
          <p:cNvPr id="6" name="Content Placeholder 3" descr="mussoli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1" y="1571105"/>
            <a:ext cx="2590800" cy="40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Axis Powers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Mussolini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Fascist leader of Italy, he came to power in 1922.  He was a model for Hitler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Hitler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Nazi leader of Germany, his aggression in Europe led to war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Axis Powers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Hideki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Tojo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leader of the military dictatorship in Japan, his aggression in China and the Pacific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Rommel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The Desert Fox, the greatest of the German generals.  </a:t>
            </a:r>
          </a:p>
        </p:txBody>
      </p:sp>
    </p:spTree>
    <p:extLst>
      <p:ext uri="{BB962C8B-B14F-4D97-AF65-F5344CB8AC3E}">
        <p14:creationId xmlns:p14="http://schemas.microsoft.com/office/powerpoint/2010/main" val="28784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Two Battles started to turn the war in favor of the Allies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Stalingrad – Stopped the German invasion of Russia, Germans pushed back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Midway – The Japanese were stopped and pushed back in the Pacific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304800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Pacific Front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U. S. used a strategy of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 “Island Hopping”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Capturing </a:t>
            </a:r>
            <a:r>
              <a:rPr lang="en-US" sz="2800" dirty="0">
                <a:latin typeface="Arial Black" pitchFamily="34" charset="0"/>
              </a:rPr>
              <a:t>only the most strategic Japanese bases and bypassing the rest working, their way </a:t>
            </a:r>
            <a:r>
              <a:rPr lang="en-US" sz="2800" dirty="0" smtClean="0">
                <a:latin typeface="Arial Black" pitchFamily="34" charset="0"/>
              </a:rPr>
              <a:t>to Japan</a:t>
            </a:r>
            <a:endParaRPr lang="en-US" sz="2800" dirty="0">
              <a:latin typeface="Arial Black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33800"/>
            <a:ext cx="4114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37338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Japanese response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534400" cy="52879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Kamikaze </a:t>
            </a:r>
            <a:r>
              <a:rPr lang="en-US" dirty="0" smtClean="0">
                <a:latin typeface="Arial Black" pitchFamily="34" charset="0"/>
              </a:rPr>
              <a:t>Pilots committed suicide by </a:t>
            </a:r>
            <a:r>
              <a:rPr lang="en-US" dirty="0" err="1" smtClean="0">
                <a:latin typeface="Arial Black" pitchFamily="34" charset="0"/>
              </a:rPr>
              <a:t>crasing</a:t>
            </a:r>
            <a:r>
              <a:rPr lang="en-US" dirty="0" smtClean="0">
                <a:latin typeface="Arial Black" pitchFamily="34" charset="0"/>
              </a:rPr>
              <a:t> their planes into targets on Battleship Row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5227"/>
            <a:ext cx="3124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3188"/>
            <a:ext cx="419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Africa and the European Front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latin typeface="Arial Black" pitchFamily="34" charset="0"/>
              </a:rPr>
              <a:t>The Germans and Italians were defeated in North Africa. </a:t>
            </a:r>
            <a:endParaRPr lang="en-US" sz="3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3000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3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30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Arial Black" pitchFamily="34" charset="0"/>
              </a:rPr>
              <a:t>Southern </a:t>
            </a:r>
            <a:r>
              <a:rPr lang="en-US" sz="3000" dirty="0">
                <a:latin typeface="Arial Black" pitchFamily="34" charset="0"/>
              </a:rPr>
              <a:t>Europe was invaded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62200"/>
            <a:ext cx="27813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1"/>
            <a:ext cx="28956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0"/>
            <a:ext cx="3886200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Western Europe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itchFamily="34" charset="0"/>
              </a:rPr>
              <a:t>June </a:t>
            </a:r>
            <a:r>
              <a:rPr lang="en-US" dirty="0" smtClean="0">
                <a:latin typeface="Arial Black" pitchFamily="34" charset="0"/>
              </a:rPr>
              <a:t>6, 1944</a:t>
            </a:r>
            <a:r>
              <a:rPr lang="en-US" dirty="0">
                <a:latin typeface="Arial Black" pitchFamily="34" charset="0"/>
              </a:rPr>
              <a:t>, D-Day a second front in Europe was opened with </a:t>
            </a:r>
            <a:r>
              <a:rPr lang="en-US" dirty="0" smtClean="0">
                <a:latin typeface="Arial Black" pitchFamily="34" charset="0"/>
              </a:rPr>
              <a:t>the invasion </a:t>
            </a:r>
            <a:r>
              <a:rPr lang="en-US" dirty="0">
                <a:latin typeface="Arial Black" pitchFamily="34" charset="0"/>
              </a:rPr>
              <a:t>of France</a:t>
            </a: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22860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29000"/>
            <a:ext cx="2743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2590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By May of 1945 the Allies had pushed into Germany from the East and West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667000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75001"/>
            <a:ext cx="2438400" cy="356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75001"/>
            <a:ext cx="2590799" cy="35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Hitler committed suicide to avoid being taken alive!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95400"/>
            <a:ext cx="7848600" cy="50025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405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itchFamily="34" charset="0"/>
                <a:cs typeface="Arial" pitchFamily="34" charset="0"/>
              </a:rPr>
              <a:t>1919 – 1939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Treaty of Versailles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failed to keep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peace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after WW I,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because the treaty was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harsh 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 the stage for a new war</a:t>
            </a: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2.	The Great Depression created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economic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conditions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that caused many people to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faith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Democracy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dropped two atomic bombs on the Japanese cities of Hiroshima and Nagasaki.</a:t>
            </a:r>
          </a:p>
          <a:p>
            <a:r>
              <a:rPr lang="en-US" dirty="0" smtClean="0"/>
              <a:t>The Japanese did not surrender until the US threatened to drop a third bomb on Tokyo.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61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August 1945 – Atomic Bomb dropped on the Japanese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1020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The Marshall Plan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Plan created by the U.S. after the war.</a:t>
            </a:r>
          </a:p>
          <a:p>
            <a:pPr marL="0" indent="0">
              <a:buNone/>
            </a:pPr>
            <a:r>
              <a:rPr lang="en-US" sz="4000" dirty="0" smtClean="0"/>
              <a:t>The purpose of the plan was help all nations recover from the war and prevent future wars</a:t>
            </a:r>
          </a:p>
          <a:p>
            <a:pPr marL="0" indent="0">
              <a:buNone/>
            </a:pPr>
            <a:r>
              <a:rPr lang="en-US" sz="4000" dirty="0" smtClean="0"/>
              <a:t>Most of Western Europe was rebuilt under this plan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31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World War II Ended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629400" cy="3733800"/>
          </a:xfrm>
        </p:spPr>
      </p:pic>
    </p:spTree>
    <p:extLst>
      <p:ext uri="{BB962C8B-B14F-4D97-AF65-F5344CB8AC3E}">
        <p14:creationId xmlns:p14="http://schemas.microsoft.com/office/powerpoint/2010/main" val="541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001000" cy="3444081"/>
          </a:xfrm>
        </p:spPr>
      </p:pic>
    </p:spTree>
    <p:extLst>
      <p:ext uri="{BB962C8B-B14F-4D97-AF65-F5344CB8AC3E}">
        <p14:creationId xmlns:p14="http://schemas.microsoft.com/office/powerpoint/2010/main" val="34034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3. The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harsh conditions imposed by 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the 	Treaty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of Versailles after World War I 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		and 	the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Great 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Depression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helped lay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the foundation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rise of fascism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in Germany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other countries in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Europe </a:t>
            </a:r>
          </a:p>
          <a:p>
            <a:pPr marL="0" indent="0">
              <a:buNone/>
            </a:pP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Hitler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and many Germans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blamed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Germany’s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defeat on the new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government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5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Weimar </a:t>
            </a:r>
            <a:r>
              <a:rPr lang="en-US" sz="35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Republic and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5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Jews</a:t>
            </a:r>
            <a:endParaRPr lang="en-US" sz="35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>
                <a:latin typeface="Arial" pitchFamily="34" charset="0"/>
                <a:cs typeface="Arial" pitchFamily="34" charset="0"/>
              </a:rPr>
              <a:t>4.	The rise of totalitarian governments 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	in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Germany, Italy, Russia, and Spain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was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largely the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severe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economic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social problems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caused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Europe after World War I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5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of these newly created 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	totalitarian 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governments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controlled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the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people by censorship, mass 	arrests, and a secret police force to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keep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order and terrorize the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9696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Mussolini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 Mussolini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371600"/>
            <a:ext cx="556260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Mussolini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came to power in Italy by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promising to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 the country’s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economic problems </a:t>
            </a:r>
          </a:p>
          <a:p>
            <a:pPr marL="0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Restore the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old Roman Empire –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make the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Mediterranean Sea 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Roman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lake –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“Mare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Nostrum”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769</Words>
  <Application>Microsoft Office PowerPoint</Application>
  <PresentationFormat>On-screen Show (4:3)</PresentationFormat>
  <Paragraphs>159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Arial Black</vt:lpstr>
      <vt:lpstr>Calibri</vt:lpstr>
      <vt:lpstr>Office Theme</vt:lpstr>
      <vt:lpstr>iRespondQuestionMaster</vt:lpstr>
      <vt:lpstr>iRespondGraphMaster</vt:lpstr>
      <vt:lpstr>Attempts at Peace after WW I</vt:lpstr>
      <vt:lpstr>PowerPoint Presentation</vt:lpstr>
      <vt:lpstr>PowerPoint Presentation</vt:lpstr>
      <vt:lpstr>PowerPoint Presentation</vt:lpstr>
      <vt:lpstr>1919 – 1939 </vt:lpstr>
      <vt:lpstr>PowerPoint Presentation</vt:lpstr>
      <vt:lpstr>PowerPoint Presentation</vt:lpstr>
      <vt:lpstr>Mussolini M Mussolini</vt:lpstr>
      <vt:lpstr>PowerPoint Presentation</vt:lpstr>
      <vt:lpstr>Adolf  Adolph Hitler Hitler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“Night of the Long Knives”</vt:lpstr>
      <vt:lpstr>PowerPoint Presentation</vt:lpstr>
      <vt:lpstr>PowerPoint Presentation</vt:lpstr>
      <vt:lpstr>PowerPoint Presentation</vt:lpstr>
      <vt:lpstr>Fascist Aggression Leads to War Allies do not try to stop them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War II 1939 - 1945</vt:lpstr>
      <vt:lpstr>Blitzkrieg – lightning war – quick movement of troops </vt:lpstr>
      <vt:lpstr>Sitzkrieg – Phony war – period of non fighting  after the fall of Poland</vt:lpstr>
      <vt:lpstr>By July of 1940, most of Europe was under German control or influence only Britain remained free </vt:lpstr>
      <vt:lpstr>During this time the Germans launched their “Final Solution” to the Jewish problem </vt:lpstr>
      <vt:lpstr>June, 1941, Hitler invaded Russia hurt his cause for two reasons  He was fighting a war on two fronts in Europe  The Japanese became more aggressive in the Pacific </vt:lpstr>
      <vt:lpstr>December 7, 1941 the Japanese Bombed Pearl Harbor The United States declared war</vt:lpstr>
      <vt:lpstr>The  Allies</vt:lpstr>
      <vt:lpstr>The  Allies</vt:lpstr>
      <vt:lpstr>The  Allies</vt:lpstr>
      <vt:lpstr>The  Allies</vt:lpstr>
      <vt:lpstr>The Axis Powers</vt:lpstr>
      <vt:lpstr>The Axis Powers</vt:lpstr>
      <vt:lpstr>The Axis Powers</vt:lpstr>
      <vt:lpstr>Two Battles started to turn the war in favor of the Allies</vt:lpstr>
      <vt:lpstr>Pacific Front</vt:lpstr>
      <vt:lpstr>The Japanese response</vt:lpstr>
      <vt:lpstr>Africa and the European Front</vt:lpstr>
      <vt:lpstr>Western Europe</vt:lpstr>
      <vt:lpstr>By May of 1945 the Allies had pushed into Germany from the East and West</vt:lpstr>
      <vt:lpstr>Hitler committed suicide to avoid being taken alive!</vt:lpstr>
      <vt:lpstr>WWII</vt:lpstr>
      <vt:lpstr>August 1945 – Atomic Bomb dropped on the Japanese</vt:lpstr>
      <vt:lpstr>The Marshall Plan</vt:lpstr>
      <vt:lpstr>World War II Ended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Attempts at Peace after WW I</dc:title>
  <dc:creator>Michael Wright</dc:creator>
  <cp:lastModifiedBy>Kimberly Forrester</cp:lastModifiedBy>
  <cp:revision>52</cp:revision>
  <dcterms:created xsi:type="dcterms:W3CDTF">2012-12-04T12:57:49Z</dcterms:created>
  <dcterms:modified xsi:type="dcterms:W3CDTF">2019-05-02T18:07:29Z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